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9E08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18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7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299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5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75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09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79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26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96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11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7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C89F9-FA56-45DB-805A-CC473D8B5AE6}" type="datetimeFigureOut">
              <a:rPr lang="en-US" smtClean="0"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1E2C0-F59A-48FD-BC88-525AEF5DB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1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3683" y="672662"/>
            <a:ext cx="2554014" cy="590681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94235" y="3594538"/>
            <a:ext cx="3342290" cy="2900855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83063" y="672662"/>
            <a:ext cx="4246177" cy="5906814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08430" y="73572"/>
            <a:ext cx="2924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49E08"/>
                </a:solidFill>
                <a:latin typeface="Chocolada" pitchFamily="2" charset="0"/>
              </a:rPr>
              <a:t>Platinum Sponsor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3283" y="73572"/>
            <a:ext cx="2363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49E08"/>
                </a:solidFill>
                <a:latin typeface="Chocolada" pitchFamily="2" charset="0"/>
              </a:rPr>
              <a:t>Silver Sponsor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84897" y="1289925"/>
            <a:ext cx="40783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C49E08"/>
                </a:solidFill>
                <a:latin typeface="KG Midnight Memories" panose="02000503000000020003" pitchFamily="2" charset="0"/>
              </a:rPr>
              <a:t>A GIANT thank you to those</a:t>
            </a:r>
          </a:p>
          <a:p>
            <a:pPr algn="ctr"/>
            <a:r>
              <a:rPr lang="en-US" sz="2400" dirty="0">
                <a:solidFill>
                  <a:srgbClr val="C49E08"/>
                </a:solidFill>
                <a:latin typeface="KG Midnight Memories" panose="02000503000000020003" pitchFamily="2" charset="0"/>
              </a:rPr>
              <a:t>that generously sponsored BHS</a:t>
            </a:r>
          </a:p>
          <a:p>
            <a:pPr algn="ctr"/>
            <a:r>
              <a:rPr lang="en-US" sz="2400" dirty="0">
                <a:solidFill>
                  <a:srgbClr val="C49E08"/>
                </a:solidFill>
                <a:latin typeface="KG Midnight Memories" panose="02000503000000020003" pitchFamily="2" charset="0"/>
              </a:rPr>
              <a:t>Cheer this year!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45281" y="2983914"/>
            <a:ext cx="19198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49E08"/>
                </a:solidFill>
                <a:latin typeface="Chocolada" pitchFamily="2" charset="0"/>
              </a:rPr>
              <a:t>Gold Sponsor</a:t>
            </a:r>
          </a:p>
        </p:txBody>
      </p:sp>
      <p:pic>
        <p:nvPicPr>
          <p:cNvPr id="2052" name="Picture 4" descr="Spirit Xtr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470" y="4365586"/>
            <a:ext cx="1126294" cy="89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3426" y="1107191"/>
            <a:ext cx="1609725" cy="46767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4339" y="3797190"/>
            <a:ext cx="2009775" cy="24955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44608" y="1107191"/>
            <a:ext cx="3836621" cy="494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585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49E08"/>
                </a:solidFill>
              </a:rPr>
              <a:t>hell</a:t>
            </a:r>
            <a:r>
              <a:rPr lang="en-US" dirty="0"/>
              <a:t>o</a:t>
            </a:r>
          </a:p>
        </p:txBody>
      </p:sp>
      <p:pic>
        <p:nvPicPr>
          <p:cNvPr id="1026" name="Picture 2" descr="Birdville High School | North Richland Hills TX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3144044"/>
            <a:ext cx="2667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424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68F447727EFE459D7A9C84D89A9B6C" ma:contentTypeVersion="10" ma:contentTypeDescription="Create a new document." ma:contentTypeScope="" ma:versionID="f62e0eb30308bbe669433ab3d5d18985">
  <xsd:schema xmlns:xsd="http://www.w3.org/2001/XMLSchema" xmlns:xs="http://www.w3.org/2001/XMLSchema" xmlns:p="http://schemas.microsoft.com/office/2006/metadata/properties" xmlns:ns3="b0711127-7c33-4f65-a3b0-88af7559a042" targetNamespace="http://schemas.microsoft.com/office/2006/metadata/properties" ma:root="true" ma:fieldsID="1d987c42ffbccf25fca86db2c2c877a7" ns3:_="">
    <xsd:import namespace="b0711127-7c33-4f65-a3b0-88af7559a04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711127-7c33-4f65-a3b0-88af7559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31BE3D-5FC5-4693-88EC-CC76BEE0BA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711127-7c33-4f65-a3b0-88af7559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1B59DB-2DC2-48CF-AC3B-178BAEC332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0C6CE7-26A8-4AA7-AEC5-ED3F29A3248E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microsoft.com/office/2006/metadata/properties"/>
    <ds:schemaRef ds:uri="b0711127-7c33-4f65-a3b0-88af7559a042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21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Chocolada</vt:lpstr>
      <vt:lpstr>KG Midnight Memories</vt:lpstr>
      <vt:lpstr>Office Theme</vt:lpstr>
      <vt:lpstr>PowerPoint Presentation</vt:lpstr>
      <vt:lpstr>hello</vt:lpstr>
    </vt:vector>
  </TitlesOfParts>
  <Company>HEB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White</dc:creator>
  <cp:lastModifiedBy>Lakota, Cassidy [BirdvilleHS]</cp:lastModifiedBy>
  <cp:revision>4</cp:revision>
  <dcterms:created xsi:type="dcterms:W3CDTF">2023-01-18T19:12:40Z</dcterms:created>
  <dcterms:modified xsi:type="dcterms:W3CDTF">2023-01-18T19:50:26Z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0x0101000E68F447727EFE459D7A9C84D89A9B6C</vt:lpwstr>
  </property>
</Properties>
</file>